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95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4630400" cy="8229600"/>
  <p:notesSz cx="8229600" cy="1463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0"/>
  </p:normalViewPr>
  <p:slideViewPr>
    <p:cSldViewPr snapToGrid="0" snapToObjects="1">
      <p:cViewPr varScale="1">
        <p:scale>
          <a:sx n="55" d="100"/>
          <a:sy n="55" d="100"/>
        </p:scale>
        <p:origin x="67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4507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DD86F-0955-498A-9331-E3A27078C8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3D814A-B64C-44F0-9C9F-242819121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E0DDC-A161-4D21-97D7-3BB8C7B7C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4722B-9CB9-4D8C-A235-4F22F361A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E901C-282D-40B1-8E0F-92A958596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99191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EA870-444D-4023-A8A8-9E43785D5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9AF2CD-622E-4A2A-B95A-2243978D0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47289-516F-4749-A2A2-C23D595BE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DD085-F6C9-4D50-923D-84C799980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D09A0-604C-4688-B5E9-44BD1E6C1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72668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5C636C-A145-4600-8701-81E57ED3F3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9F50D4-FE74-4337-B436-C3EC74C66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066E6-67BC-421A-BA39-7752514C9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C5E2-727B-42EA-AEF3-5AB8BC31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32B07-4E42-4CC8-AD8D-B2F0E19B0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31262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0399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7824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385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2873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3725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10327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44765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467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D5696-1B9B-4667-86B3-35C3C04DC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03CCB-63B9-4DD2-AB67-8BEB5CE63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5AEB9-463D-49A6-BA75-27175CF33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79A2A-B6F4-4537-B409-2F6BA41D7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A5D10-78B5-4BBC-83D7-D33D9657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52906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64BCC-D372-4C54-8018-B63B730A4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CC5C6-0BFE-4B31-8951-52D80C7A0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89D44-2B19-41C4-912B-2819B3AE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42D27-7297-4BB2-AA05-0FE7A8D56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BC0A4-241E-49A2-9827-F3142329C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11523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D1F67-A429-4E68-A3DB-E547D4DFC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82511-B981-4B3E-9F9C-E187EC629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CC36D-1DC1-43FB-A0C7-B100195C2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590C8-A692-4EB9-B161-E8043E5D4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A72186-4FAE-4186-B3EF-26D126C85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7E431-00A9-4AD5-8E3B-47B6B88B6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72628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116B9-DBB1-495D-8ED6-7ECA6A7BE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A98BD-7786-4545-A630-55E61BD7D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0AEFA-63E2-44CE-95F0-20618C4C0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0397FC-E60C-4F49-A0BA-D726F80429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558025-4BA6-4501-8F5F-E78417763C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C3B06C-36D0-4428-BD90-462B6DE23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A706C4-2ADC-4E3E-9837-C02A29C38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7BC290-AF1F-4294-AA02-404A15F7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04296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8B6D6-3D60-4936-B42A-ED999439F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7AC451-C3C6-4DBA-84EB-FCB453B29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B2707F-5172-4317-9908-111777B39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4B46F2-D9A4-4538-A7CB-40BD3B927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76790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61B0ED-F08D-4B3C-9BC8-B18CCE0BF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5647C4-FD79-4B62-A156-5A0AA9152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0AB9D2-AC3F-4BF2-952A-D7D9D91FB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75691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EB6D0-0AD6-4AF5-8905-7569332D4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1C8DB-7DB7-495C-A948-0AA176ED5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57978-B8FE-49F2-BB87-FB68FD284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F3642-66B5-4A1E-81BA-689F820F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185CF9-AE9E-4E78-AF0E-CA9CB6893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FBCE68-D09E-430F-B49E-71BC75B7A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27047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75C15-22A1-447C-8D55-840BB26D3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1F086C-CDC4-4A5B-AE77-6A1D4E6D87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7DD0F3-0B83-4F9B-A536-1609C58CA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9A1EB-8F58-4B1C-99D3-039E882F7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8848C3-8B41-4036-B830-B80E67E83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140F2-5E9D-4B76-B1D8-647BCF61A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8185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B86533-7BE2-4F1F-AF77-B31D929AD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7F39AE-ADEE-43E5-9A14-BD43A3C71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D5D40-429A-4AA8-A0D9-242E7A8382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84DD9-12A9-4F0F-BDF5-9773E7A81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F8905-2C33-4123-B395-59EFD6180C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8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  <p:sldLayoutId id="2147484512" r:id="rId17"/>
    <p:sldLayoutId id="2147484513" r:id="rId18"/>
    <p:sldLayoutId id="2147484514" r:id="rId19"/>
  </p:sldLayoutIdLst>
  <p:hf sldNum="0" hdr="0" ftr="0" dt="0"/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779134" y="1931043"/>
            <a:ext cx="7072131" cy="72744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742950" indent="-742950" algn="ctr">
              <a:lnSpc>
                <a:spcPts val="4450"/>
              </a:lnSpc>
              <a:buAutoNum type="arabicPeriod"/>
            </a:pPr>
            <a:r>
              <a:rPr lang="en-US" sz="4400" b="1" dirty="0">
                <a:solidFill>
                  <a:srgbClr val="FF0000"/>
                </a:solidFill>
                <a:latin typeface="Rockwell Extra Bold" panose="02060903040505020403" pitchFamily="18" charset="0"/>
                <a:ea typeface="Noto Serif HK Bold" pitchFamily="34" charset="-122"/>
                <a:cs typeface="Noto Serif HK Bold" pitchFamily="34" charset="-120"/>
              </a:rPr>
              <a:t>Team Details</a:t>
            </a:r>
          </a:p>
          <a:p>
            <a:pPr algn="ctr">
              <a:lnSpc>
                <a:spcPts val="4450"/>
              </a:lnSpc>
            </a:pPr>
            <a:endParaRPr lang="en-US" sz="4400" dirty="0">
              <a:solidFill>
                <a:srgbClr val="FF0000"/>
              </a:solidFill>
              <a:latin typeface="Rockwell Extra Bold" panose="02060903040505020403" pitchFamily="18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2775256" y="3012299"/>
            <a:ext cx="10526721" cy="36883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800100" lvl="1" indent="-342900">
              <a:lnSpc>
                <a:spcPts val="2850"/>
              </a:lnSpc>
              <a:buSzPct val="100000"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Complete team member names &amp; roll numbers</a:t>
            </a:r>
          </a:p>
          <a:p>
            <a:pPr marL="800100" lvl="1" indent="-342900">
              <a:lnSpc>
                <a:spcPts val="2850"/>
              </a:lnSpc>
              <a:buSzPct val="100000"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Contact information (email, phone)</a:t>
            </a:r>
          </a:p>
          <a:p>
            <a:pPr marL="800100" lvl="1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Department &amp; semester details</a:t>
            </a:r>
          </a:p>
          <a:p>
            <a:pPr marL="800100" lvl="1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Faculty mentor/guide name</a:t>
            </a:r>
          </a:p>
          <a:p>
            <a:pPr marL="800100" lvl="1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Initial problem statement outline</a:t>
            </a:r>
          </a:p>
          <a:p>
            <a:pPr lvl="1">
              <a:lnSpc>
                <a:spcPts val="2850"/>
              </a:lnSpc>
              <a:buSzPct val="100000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360934" y="3025614"/>
            <a:ext cx="7934429" cy="8680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4073567" y="3575563"/>
            <a:ext cx="9678776" cy="8680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-2044696" y="3952171"/>
            <a:ext cx="19150085" cy="11090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ctr">
              <a:lnSpc>
                <a:spcPts val="2850"/>
              </a:lnSpc>
              <a:buSzPct val="10000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-2174418" y="4681426"/>
            <a:ext cx="19938315" cy="7888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ctr">
              <a:lnSpc>
                <a:spcPts val="2850"/>
              </a:lnSpc>
              <a:buSzPct val="10000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697112-1268-4154-AF6D-7F2A808C906F}"/>
              </a:ext>
            </a:extLst>
          </p:cNvPr>
          <p:cNvSpPr txBox="1"/>
          <p:nvPr/>
        </p:nvSpPr>
        <p:spPr>
          <a:xfrm>
            <a:off x="986589" y="469232"/>
            <a:ext cx="130061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JSPM JSCOE Innovation Challenge 2k26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153545" y="1961614"/>
            <a:ext cx="4913621" cy="6915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4450"/>
              </a:lnSpc>
              <a:buNone/>
            </a:pPr>
            <a:r>
              <a:rPr lang="en-US" sz="4400" b="1" dirty="0">
                <a:solidFill>
                  <a:srgbClr val="FF0000"/>
                </a:solidFill>
                <a:latin typeface="Rockwell Extra Bold" panose="02060903040505020403" pitchFamily="18" charset="0"/>
                <a:ea typeface="Noto Serif HK Bold" pitchFamily="34" charset="-122"/>
              </a:rPr>
              <a:t>2. Abstract</a:t>
            </a:r>
          </a:p>
        </p:txBody>
      </p:sp>
      <p:sp>
        <p:nvSpPr>
          <p:cNvPr id="3" name="Text 1"/>
          <p:cNvSpPr/>
          <p:nvPr/>
        </p:nvSpPr>
        <p:spPr>
          <a:xfrm>
            <a:off x="793789" y="2823148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3600" b="1" i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Concise 100-150 word summary of entire project.</a:t>
            </a:r>
          </a:p>
        </p:txBody>
      </p:sp>
      <p:sp>
        <p:nvSpPr>
          <p:cNvPr id="4" name="Text 2"/>
          <p:cNvSpPr/>
          <p:nvPr/>
        </p:nvSpPr>
        <p:spPr>
          <a:xfrm>
            <a:off x="3779679" y="3997362"/>
            <a:ext cx="7794625" cy="1124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300"/>
              </a:lnSpc>
              <a:buNone/>
            </a:pPr>
            <a:r>
              <a:rPr lang="en-US" sz="4400" b="1" dirty="0">
                <a:solidFill>
                  <a:srgbClr val="FF0000"/>
                </a:solidFill>
                <a:latin typeface="Rockwell Extra Bold" panose="02060903040505020403" pitchFamily="18" charset="0"/>
                <a:ea typeface="Noto Serif HK Bold" pitchFamily="34" charset="-122"/>
              </a:rPr>
              <a:t>3. Problem Statement</a:t>
            </a:r>
            <a:r>
              <a:rPr lang="en-US" sz="4400" b="1" dirty="0">
                <a:solidFill>
                  <a:srgbClr val="FFF8F5"/>
                </a:solidFill>
                <a:latin typeface="Rockwell Extra Bold" panose="02060903040505020403" pitchFamily="18" charset="0"/>
                <a:ea typeface="Noto Serif HK Bold" pitchFamily="34" charset="-122"/>
              </a:rPr>
              <a:t>:</a:t>
            </a:r>
          </a:p>
        </p:txBody>
      </p:sp>
      <p:sp>
        <p:nvSpPr>
          <p:cNvPr id="5" name="Text 3"/>
          <p:cNvSpPr/>
          <p:nvPr/>
        </p:nvSpPr>
        <p:spPr>
          <a:xfrm>
            <a:off x="4370366" y="4956810"/>
            <a:ext cx="6521410" cy="283531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>
              <a:lnSpc>
                <a:spcPts val="2850"/>
              </a:lnSpc>
              <a:buSzPct val="100000"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Identify the real-world problem</a:t>
            </a:r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Explain impact &amp; relevance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Define clear objectives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Scope of the solution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793791" y="4956810"/>
            <a:ext cx="12644418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ctr">
              <a:lnSpc>
                <a:spcPts val="2850"/>
              </a:lnSpc>
              <a:buSzPct val="10000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93791" y="5852636"/>
            <a:ext cx="12077258" cy="35147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ctr">
              <a:lnSpc>
                <a:spcPts val="2850"/>
              </a:lnSpc>
              <a:buSzPct val="10000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895BBA-C83A-43D9-B31B-5B3535382ECC}"/>
              </a:ext>
            </a:extLst>
          </p:cNvPr>
          <p:cNvSpPr txBox="1"/>
          <p:nvPr/>
        </p:nvSpPr>
        <p:spPr>
          <a:xfrm>
            <a:off x="1782502" y="597694"/>
            <a:ext cx="1165570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JSPM JSCOE Innovation Challenge 2k26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336085" y="1872539"/>
            <a:ext cx="11796604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4400" b="1" dirty="0">
                <a:solidFill>
                  <a:srgbClr val="FF0000"/>
                </a:solidFill>
                <a:latin typeface="Rockwell Extra Bold" panose="02060903040505020403" pitchFamily="18" charset="0"/>
                <a:ea typeface="Noto Serif HK Bold" pitchFamily="34" charset="-122"/>
              </a:rPr>
              <a:t>4. Architecture &amp; Proposed System</a:t>
            </a:r>
          </a:p>
        </p:txBody>
      </p:sp>
      <p:sp>
        <p:nvSpPr>
          <p:cNvPr id="3" name="Text 1"/>
          <p:cNvSpPr/>
          <p:nvPr/>
        </p:nvSpPr>
        <p:spPr>
          <a:xfrm>
            <a:off x="3432818" y="3208298"/>
            <a:ext cx="8871071" cy="3750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>
              <a:lnSpc>
                <a:spcPts val="2850"/>
              </a:lnSpc>
              <a:buSzPct val="100000"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System architecture diagram (block diagram)</a:t>
            </a:r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Component relationships &amp; interactions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Data flow between modules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Hardware/Software requirement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Scalability considerations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71B296-E6F1-4729-8519-B5FE130F1910}"/>
              </a:ext>
            </a:extLst>
          </p:cNvPr>
          <p:cNvSpPr txBox="1"/>
          <p:nvPr/>
        </p:nvSpPr>
        <p:spPr>
          <a:xfrm>
            <a:off x="1805651" y="395052"/>
            <a:ext cx="115862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JSPM JSCOE Innovation Challenge 2k26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220559" y="1695398"/>
            <a:ext cx="4536519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4450"/>
              </a:lnSpc>
              <a:buNone/>
            </a:pPr>
            <a:r>
              <a:rPr lang="en-US" sz="4400" b="1" dirty="0">
                <a:solidFill>
                  <a:srgbClr val="FF0000"/>
                </a:solidFill>
                <a:latin typeface="Rockwell Extra Bold" panose="02060903040505020403" pitchFamily="18" charset="0"/>
                <a:ea typeface="Noto Serif HK Bold" pitchFamily="34" charset="-122"/>
              </a:rPr>
              <a:t>5. Algorithms</a:t>
            </a:r>
          </a:p>
        </p:txBody>
      </p:sp>
      <p:sp>
        <p:nvSpPr>
          <p:cNvPr id="3" name="Text 1"/>
          <p:cNvSpPr/>
          <p:nvPr/>
        </p:nvSpPr>
        <p:spPr>
          <a:xfrm>
            <a:off x="4543988" y="3040918"/>
            <a:ext cx="9553977" cy="214776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>
              <a:lnSpc>
                <a:spcPts val="2850"/>
              </a:lnSpc>
              <a:buSzPct val="100000"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Algorithms &amp; Flowchart:</a:t>
            </a:r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Pseudocode of key algorithms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Detailed flowchart with decision trees</a:t>
            </a:r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endParaRPr lang="en-US" sz="3600" dirty="0">
              <a:solidFill>
                <a:srgbClr val="D3C9C5"/>
              </a:solidFill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9F9DBD-F49A-402F-B295-5B5A1C483D0B}"/>
              </a:ext>
            </a:extLst>
          </p:cNvPr>
          <p:cNvSpPr txBox="1"/>
          <p:nvPr/>
        </p:nvSpPr>
        <p:spPr>
          <a:xfrm>
            <a:off x="1898248" y="391634"/>
            <a:ext cx="114820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JSPM JSCOE Innovation Challenge 2k26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46638" y="1813269"/>
            <a:ext cx="4568190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4400" b="1" dirty="0">
                <a:solidFill>
                  <a:srgbClr val="FF0000"/>
                </a:solidFill>
                <a:latin typeface="Rockwell Extra Bold" panose="02060903040505020403" pitchFamily="18" charset="0"/>
                <a:ea typeface="Noto Serif HK Bold" pitchFamily="34" charset="-122"/>
              </a:rPr>
              <a:t>6. Technology Stack</a:t>
            </a:r>
          </a:p>
        </p:txBody>
      </p:sp>
      <p:sp>
        <p:nvSpPr>
          <p:cNvPr id="3" name="Text 1"/>
          <p:cNvSpPr/>
          <p:nvPr/>
        </p:nvSpPr>
        <p:spPr>
          <a:xfrm>
            <a:off x="4324067" y="2918531"/>
            <a:ext cx="8489107" cy="26025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>
              <a:lnSpc>
                <a:spcPts val="2850"/>
              </a:lnSpc>
              <a:buSzPct val="100000"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Programming languages &amp; frameworks</a:t>
            </a:r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Databases &amp; tools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APIs &amp; integrations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Use case documentation</a:t>
            </a:r>
          </a:p>
          <a:p>
            <a:pPr marL="342900" indent="-342900" algn="ctr">
              <a:lnSpc>
                <a:spcPts val="2850"/>
              </a:lnSpc>
              <a:buSzPct val="100000"/>
              <a:buFontTx/>
              <a:buChar char="•"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2850"/>
              </a:lnSpc>
              <a:buSzPct val="100000"/>
              <a:buFontTx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2850"/>
              </a:lnSpc>
              <a:buSzPct val="10000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4D14E-252E-4D88-810D-C98570F471CF}"/>
              </a:ext>
            </a:extLst>
          </p:cNvPr>
          <p:cNvSpPr txBox="1"/>
          <p:nvPr/>
        </p:nvSpPr>
        <p:spPr>
          <a:xfrm>
            <a:off x="1608881" y="400983"/>
            <a:ext cx="1156310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JSPM JSCOE Innovation Challenge 2k26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40758" y="1946566"/>
            <a:ext cx="4536519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4450"/>
              </a:lnSpc>
            </a:pPr>
            <a:r>
              <a:rPr lang="en-US" sz="4400" b="1" dirty="0">
                <a:solidFill>
                  <a:srgbClr val="FF0000"/>
                </a:solidFill>
                <a:latin typeface="Rockwell Extra Bold" panose="02060903040505020403" pitchFamily="18" charset="0"/>
                <a:ea typeface="Noto Serif HK Bold" pitchFamily="34" charset="-122"/>
              </a:rPr>
              <a:t>7. Business Plan</a:t>
            </a:r>
          </a:p>
        </p:txBody>
      </p:sp>
      <p:sp>
        <p:nvSpPr>
          <p:cNvPr id="3" name="Text 1"/>
          <p:cNvSpPr/>
          <p:nvPr/>
        </p:nvSpPr>
        <p:spPr>
          <a:xfrm>
            <a:off x="3988404" y="3157606"/>
            <a:ext cx="8998392" cy="44585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>
              <a:lnSpc>
                <a:spcPts val="2850"/>
              </a:lnSpc>
              <a:buSzPct val="100000"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Market analysis &amp; target audience</a:t>
            </a:r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Revenue model &amp; monetization strategy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Competitive advantage &amp; differentiation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Cost-benefit analysis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Implementation timeline &amp; milestones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Potential for scalability &amp; growth</a:t>
            </a:r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1400" dirty="0"/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1600" dirty="0"/>
          </a:p>
          <a:p>
            <a:pPr marL="342900" indent="-342900">
              <a:lnSpc>
                <a:spcPts val="2850"/>
              </a:lnSpc>
              <a:buSzPct val="100000"/>
              <a:buFontTx/>
              <a:buChar char="•"/>
            </a:pPr>
            <a:endParaRPr lang="en-US" sz="1600" dirty="0"/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endParaRPr lang="en-US" sz="17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AB53A-9154-4E25-AAC0-FBA0418817D1}"/>
              </a:ext>
            </a:extLst>
          </p:cNvPr>
          <p:cNvSpPr txBox="1"/>
          <p:nvPr/>
        </p:nvSpPr>
        <p:spPr>
          <a:xfrm>
            <a:off x="1388962" y="471505"/>
            <a:ext cx="1194507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JSPM JSCOE Innovation Challenge 2k26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185835" y="2001947"/>
            <a:ext cx="4536519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4450"/>
              </a:lnSpc>
            </a:pPr>
            <a:r>
              <a:rPr lang="en-US" sz="4400" b="1" dirty="0">
                <a:solidFill>
                  <a:srgbClr val="FF0000"/>
                </a:solidFill>
                <a:latin typeface="Rockwell Extra Bold" panose="02060903040505020403" pitchFamily="18" charset="0"/>
                <a:ea typeface="Noto Serif HK Bold" pitchFamily="34" charset="-122"/>
              </a:rPr>
              <a:t>8. Conclusion</a:t>
            </a:r>
          </a:p>
        </p:txBody>
      </p:sp>
      <p:sp>
        <p:nvSpPr>
          <p:cNvPr id="3" name="Text 1"/>
          <p:cNvSpPr/>
          <p:nvPr/>
        </p:nvSpPr>
        <p:spPr>
          <a:xfrm>
            <a:off x="5046941" y="3189660"/>
            <a:ext cx="8032452" cy="18502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>
              <a:lnSpc>
                <a:spcPts val="2850"/>
              </a:lnSpc>
              <a:buSzPct val="100000"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Conclusion:</a:t>
            </a:r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Summary of key findings &amp; innovation</a:t>
            </a:r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Impact &amp; expected outcomes</a:t>
            </a:r>
          </a:p>
          <a:p>
            <a:pPr marL="342900" indent="-342900">
              <a:lnSpc>
                <a:spcPts val="2850"/>
              </a:lnSpc>
              <a:buSzPct val="100000"/>
              <a:buChar char="•"/>
            </a:pPr>
            <a:endParaRPr lang="en-US" sz="3600" dirty="0">
              <a:solidFill>
                <a:srgbClr val="D3C9C5"/>
              </a:solidFill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2850"/>
              </a:lnSpc>
              <a:buNone/>
            </a:pP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562295" y="4431135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ctr">
              <a:lnSpc>
                <a:spcPts val="2850"/>
              </a:lnSpc>
              <a:buSzPct val="100000"/>
              <a:buChar char="•"/>
            </a:pPr>
            <a:endParaRPr lang="en-US" sz="175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08CE28-809C-44EB-B1F6-FC9B5541D17B}"/>
              </a:ext>
            </a:extLst>
          </p:cNvPr>
          <p:cNvSpPr txBox="1"/>
          <p:nvPr/>
        </p:nvSpPr>
        <p:spPr>
          <a:xfrm>
            <a:off x="1701478" y="583126"/>
            <a:ext cx="1150523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JSPM JSCOE Innovation Challenge 2k26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06033" y="1824561"/>
            <a:ext cx="6069997" cy="8723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4450"/>
              </a:lnSpc>
              <a:buNone/>
            </a:pPr>
            <a:r>
              <a:rPr lang="en-US" sz="4400" b="1" dirty="0">
                <a:solidFill>
                  <a:srgbClr val="FF0000"/>
                </a:solidFill>
                <a:latin typeface="Rockwell Extra Bold" panose="02060903040505020403" pitchFamily="18" charset="0"/>
                <a:ea typeface="Noto Serif HK Bold" pitchFamily="34" charset="-122"/>
              </a:rPr>
              <a:t>9. References</a:t>
            </a:r>
          </a:p>
        </p:txBody>
      </p:sp>
      <p:sp>
        <p:nvSpPr>
          <p:cNvPr id="3" name="Text 1"/>
          <p:cNvSpPr/>
          <p:nvPr/>
        </p:nvSpPr>
        <p:spPr>
          <a:xfrm>
            <a:off x="1587579" y="3070507"/>
            <a:ext cx="13042821" cy="15725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ctr">
              <a:lnSpc>
                <a:spcPts val="2850"/>
              </a:lnSpc>
              <a:buSzPct val="100000"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All research papers, articles, books cited</a:t>
            </a:r>
          </a:p>
          <a:p>
            <a:pPr marL="342900" indent="-342900" algn="ctr">
              <a:lnSpc>
                <a:spcPts val="2850"/>
              </a:lnSpc>
              <a:buSzPct val="100000"/>
              <a:buChar char="•"/>
            </a:pPr>
            <a:endParaRPr lang="en-US" sz="3600" b="1" dirty="0">
              <a:latin typeface="Times New Roman" panose="02020603050405020304" pitchFamily="18" charset="0"/>
              <a:ea typeface="Noto Serif HK" pitchFamily="34" charset="-122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2850"/>
              </a:lnSpc>
              <a:buSzPct val="100000"/>
              <a:buFontTx/>
              <a:buChar char="•"/>
            </a:pPr>
            <a:r>
              <a:rPr lang="en-US" sz="3600" b="1" dirty="0">
                <a:latin typeface="Times New Roman" panose="02020603050405020304" pitchFamily="18" charset="0"/>
                <a:ea typeface="Noto Serif HK" pitchFamily="34" charset="-122"/>
                <a:cs typeface="Times New Roman" panose="02020603050405020304" pitchFamily="18" charset="0"/>
              </a:rPr>
              <a:t>Format: IEEE/APA style recommended</a:t>
            </a:r>
          </a:p>
          <a:p>
            <a:pPr marL="342900" indent="-342900" algn="ctr">
              <a:lnSpc>
                <a:spcPts val="2850"/>
              </a:lnSpc>
              <a:buSzPct val="100000"/>
              <a:buChar char="•"/>
            </a:pPr>
            <a:endParaRPr lang="en-US" sz="17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F86361-6AF1-4722-A22E-88ACE06DFBD8}"/>
              </a:ext>
            </a:extLst>
          </p:cNvPr>
          <p:cNvSpPr txBox="1"/>
          <p:nvPr/>
        </p:nvSpPr>
        <p:spPr>
          <a:xfrm>
            <a:off x="1587579" y="504028"/>
            <a:ext cx="118987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JSPM JSCOE Innovation Challenge 2k26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</TotalTime>
  <Words>230</Words>
  <Application>Microsoft Office PowerPoint</Application>
  <PresentationFormat>Custom</PresentationFormat>
  <Paragraphs>85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Rockwell Extra Bold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lastModifiedBy>Nikita Devkar</cp:lastModifiedBy>
  <cp:revision>15</cp:revision>
  <dcterms:created xsi:type="dcterms:W3CDTF">2026-01-08T11:10:40Z</dcterms:created>
  <dcterms:modified xsi:type="dcterms:W3CDTF">2026-02-11T10:32:52Z</dcterms:modified>
</cp:coreProperties>
</file>